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 varScale="1">
        <p:scale>
          <a:sx n="109" d="100"/>
          <a:sy n="109" d="100"/>
        </p:scale>
        <p:origin x="211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83822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№128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09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08 мая по 20 ч. 09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юго-западный ночью 5-10, днем 9-14, порывы 15-20 м/с. Температура воздуха ночью 13-15, днем 25-27 тепла. 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10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09 мая по 08 ч. 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град,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щквал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северо-западный с переходом на юго-восточный 9-14, порывы 15-20 м/с. Температура воздуха 12-14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350246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28684</TotalTime>
  <Words>691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5369</cp:revision>
  <cp:lastPrinted>2021-07-01T03:56:27Z</cp:lastPrinted>
  <dcterms:created xsi:type="dcterms:W3CDTF">2018-03-27T06:03:00Z</dcterms:created>
  <dcterms:modified xsi:type="dcterms:W3CDTF">2026-05-08T09:30:59Z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